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5" autoAdjust="0"/>
    <p:restoredTop sz="94660"/>
  </p:normalViewPr>
  <p:slideViewPr>
    <p:cSldViewPr snapToGrid="0">
      <p:cViewPr>
        <p:scale>
          <a:sx n="100" d="100"/>
          <a:sy n="100" d="100"/>
        </p:scale>
        <p:origin x="-8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4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1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9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DBE9-16A7-4185-AF85-47704D7191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2D7A-6FAC-4828-85C9-55F97BC8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03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64752"/>
            <a:ext cx="9144000" cy="2097314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Техника безопасности в волейболе</a:t>
            </a:r>
          </a:p>
        </p:txBody>
      </p:sp>
    </p:spTree>
    <p:extLst>
      <p:ext uri="{BB962C8B-B14F-4D97-AF65-F5344CB8AC3E}">
        <p14:creationId xmlns:p14="http://schemas.microsoft.com/office/powerpoint/2010/main" val="251951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399" y="519516"/>
            <a:ext cx="60007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sz="20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Перед началом уроков или соревнований по волейболу необходимо надеть спортивную форму и спортивную обувь с нескользящей подошвой, соответствующую сезону, погоде и месту проведения. Нужно снять все украшения, ногти на руках должны быть коротко острижены. Проверяется исправность и надёжность спортивного инвентаря и оборудования, пол спортивной площадки должен быть сухим</a:t>
            </a:r>
            <a:r>
              <a:rPr lang="ru-RU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4" y="1077962"/>
            <a:ext cx="3638549" cy="5557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3822321"/>
            <a:ext cx="4264647" cy="2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1175" y="452437"/>
            <a:ext cx="2876549" cy="1069975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00B0F0"/>
                </a:solidFill>
              </a:rPr>
              <a:t>Мяч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9662"/>
            <a:ext cx="6172200" cy="462915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Волейбольный мяч состоит из шести панелей кожи (естественной или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искуственной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натянутой вокруг каркаса. Каждая панель состоит из трёх секций или рядов. Мяч может быть разноцветным или полностью белым. Длина окружности мяча 65-67 см; вес – 260-280 г. Внутреннее давление 0,30-0,325 кг/см²</a:t>
            </a:r>
            <a:b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(294,3-318,82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гПа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9898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Подачи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33412" y="1443868"/>
            <a:ext cx="5067300" cy="24685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glow>
                    <a:schemeClr val="accent1"/>
                  </a:glow>
                  <a:reflection stA="45000" endPos="0" dist="190500" dir="5400000" sy="-100000" algn="bl" rotWithShape="0"/>
                </a:effectLst>
              </a:rPr>
              <a:t>Верхняя прямая подача. Удар по мячу наносят выше оси плечевого сустава, стоя лицом к сетке (прямо) . Мяч подбрасывают почти над головой и несколько впереди на высоту до 1,5 м. Замах выполняют вверх-назад, руку поднимают и отводят согнутой в локте за голову. Угол сгибания в локтевом суставе (плечо - предплечье) не должен быть меньше 90. Одновременно с замахом прогибаются в грудном и поясничном отделах, правое плечо отводят назад.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1439069"/>
            <a:ext cx="5181600" cy="2879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Нижняя боковая подача. Удар по мячу наносят ниже оси плечевого сустава, стоя боком к сетке. Существуют два варианта выполнения этой подачи. В обычном варианте замах производят в направлении вниз-назад в плоскости, наклонной в опоре примерно под углом 45. Правое плечо при этом отводят назад и опускают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6" y="4067175"/>
            <a:ext cx="4600576" cy="2312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0509"/>
          <a:stretch/>
        </p:blipFill>
        <p:spPr>
          <a:xfrm>
            <a:off x="6948488" y="4067175"/>
            <a:ext cx="4614862" cy="2312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850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00550" cy="22796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Верхняя подача за голову выполняется из положения, в котором одну ногу ставят впереди другой. В исходном положении кисти находятся над головой. В ударном движении разгибают ноги в коленях, прогибаются в грудном и поясничном отделах и полностью разгибают  руки.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 выполнении прямого нападающего удара сначала нужно сделать разбег, перед приемом мяча подпрыгнуть, замахнуться руками и маховым движением ударить по мячу. Во время удара кисть должна быть напряжена.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4105275"/>
            <a:ext cx="3786188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4" y="4105275"/>
            <a:ext cx="4114801" cy="220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805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4667249" cy="227012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выполнении блокирования игрок стоит около сетки, лицом к ней. Перед приемом мяча игрок должен сделать разбег, подпрыгнуть перед сеткой и руками отбить мяч на сторону противника.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Обманный удар или скидка является более эффективным способом заработать очко, чем мощное силовое нападение.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1745"/>
          <a:stretch/>
        </p:blipFill>
        <p:spPr>
          <a:xfrm>
            <a:off x="1104900" y="4230688"/>
            <a:ext cx="4133850" cy="194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912" y="4230687"/>
            <a:ext cx="4448175" cy="194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233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9075"/>
            <a:ext cx="3932237" cy="136207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Травмы в волейболе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51" y="1704975"/>
            <a:ext cx="4645940" cy="473392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704975"/>
            <a:ext cx="5761037" cy="473392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выполнении подач, чаще случаются травмы плечевого сустава, также встречаются травмы спины. Эти травмы происходят из-за неправильного исходного положения, или из-за неправильного подбрасывания мяча.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выполнении верхних и нижних передач за голову случаются травмы пальцев, также встречаются травмы спины. Эти травмы происходят из-за неправильного положения рук или из-за расслабленных пальцев, неправильного начального положения  тела.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выполнении прямого нападающего удара случаются травмы кисти, пальцев, спины, а также встречаются травмы ног. Эти травмы происходят из-за неправильного положения руки, пальцев, излишнего прогиба в спине во время прыжка и приземления на прямые ноги.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выполнении блокирования случаются травмы кистей, пальцев рук, а также травмы спины. Эти травмы происходят из-за неправильного положения рук, неправильного прыжка и из-за приземления после прыжка на прямые ноги.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выполнении обманного удара встречаются такие же травмы, как и при нападающем ударе: травмы кисти, пальцев, спины, а также встречаются травмы ног. Эти травмы происходят из-за неправильного положения руки, пальцев, излишнего прогиба в спине во время прыжка и приземления на прямые ноги.</a:t>
            </a:r>
          </a:p>
        </p:txBody>
      </p:sp>
    </p:spTree>
    <p:extLst>
      <p:ext uri="{BB962C8B-B14F-4D97-AF65-F5344CB8AC3E}">
        <p14:creationId xmlns:p14="http://schemas.microsoft.com/office/powerpoint/2010/main" val="2176985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340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Техника безопасности в волейболе</vt:lpstr>
      <vt:lpstr>Презентация PowerPoint</vt:lpstr>
      <vt:lpstr>Мяч</vt:lpstr>
      <vt:lpstr>Подачи</vt:lpstr>
      <vt:lpstr>Презентация PowerPoint</vt:lpstr>
      <vt:lpstr>Презентация PowerPoint</vt:lpstr>
      <vt:lpstr>Травмы в волейболе</vt:lpstr>
    </vt:vector>
  </TitlesOfParts>
  <Manager/>
  <Company>ГБОУ СОШ №303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при игре в волейбол</dc:title>
  <dc:subject/>
  <dc:creator>Яковлева Людмила Николоевна</dc:creator>
  <cp:keywords/>
  <dc:description/>
  <cp:lastModifiedBy>ПК</cp:lastModifiedBy>
  <cp:revision>23</cp:revision>
  <dcterms:created xsi:type="dcterms:W3CDTF">2016-10-25T19:11:52Z</dcterms:created>
  <dcterms:modified xsi:type="dcterms:W3CDTF">2020-04-08T08:24:43Z</dcterms:modified>
  <cp:category/>
</cp:coreProperties>
</file>